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40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Logo FBC ne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3698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357166"/>
            <a:ext cx="896302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Logo FBC ne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298381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88011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Logo FBC ne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369819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280988"/>
            <a:ext cx="862012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Logo FBC ne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369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344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Logo FBC ne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298381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2015-07-31T13:21:11Z</dcterms:modified>
</cp:coreProperties>
</file>